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58" r:id="rId6"/>
    <p:sldId id="261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725" y="3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gif>
</file>

<file path=ppt/media/image2.gif>
</file>

<file path=ppt/media/image3.png>
</file>

<file path=ppt/media/image4.png>
</file>

<file path=ppt/media/image5.png>
</file>

<file path=ppt/media/image6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Ähnliches Foto">
            <a:extLst>
              <a:ext uri="{FF2B5EF4-FFF2-40B4-BE49-F238E27FC236}">
                <a16:creationId xmlns:a16="http://schemas.microsoft.com/office/drawing/2014/main" id="{4631DBC0-91FB-44B1-B1DE-4031BC1BFB9C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6717" y="-114544"/>
            <a:ext cx="14498028" cy="7249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013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2AD73-1981-420C-A64B-3F9A1E6A7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0A758-A79C-417D-84F9-39725A182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BFAFE5-BCC5-4560-B11C-C28E28993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706C24F-BD7F-4940-9692-79819B5F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F5C2D4-52EF-4A97-819B-FA7E618D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CC8310F-2D6D-4B35-A34D-5130C92B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433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193171-0186-4B41-A665-A20DC778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41B439-CBEF-4FC1-9925-D77094224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C4AE22-9808-4C7B-84B5-30891B5BB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834AA62-1271-44CC-A415-7C04DE03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67D8DE-1B9B-4645-B8C6-948B17D0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81CF71-611B-482D-ABD6-70C377E7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65388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523F6-D8C8-426A-B408-45D9277B2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A1BA4C2-1513-47A3-B25D-9D4837771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10664F-3662-4AB9-9733-150133D55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BD680E-09A3-491D-B199-D0B090442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977ACD-08CE-4ABF-9B7A-DF38430BF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673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49509AA-698B-427F-9782-2BF25EE60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8B92A9-8F55-441D-B212-569385B54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C1EFF1-321C-4BDC-B5DC-D27553709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7EE9EC-22D1-4A23-A2A4-BB7CF4BD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48AE5D-76CB-497F-A632-F5E6DA62F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784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Ähnliches Foto">
            <a:extLst>
              <a:ext uri="{FF2B5EF4-FFF2-40B4-BE49-F238E27FC236}">
                <a16:creationId xmlns:a16="http://schemas.microsoft.com/office/drawing/2014/main" id="{B6208BC0-2ADE-451C-B280-F8094FEA6422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885" y="-689936"/>
            <a:ext cx="12217885" cy="8399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267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y2mate.com - matrix_code_animated_hd_wallpaper_-6uPpnhqQK4_1080p">
            <a:hlinkClick r:id="" action="ppaction://media"/>
            <a:extLst>
              <a:ext uri="{FF2B5EF4-FFF2-40B4-BE49-F238E27FC236}">
                <a16:creationId xmlns:a16="http://schemas.microsoft.com/office/drawing/2014/main" id="{E8FEE433-6412-4C7B-95DC-93134F920D7A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917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4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974193-9E7E-485E-9505-5E8D3EDAB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A9E9FB-2F26-497F-9D44-28239FFF0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151C7F-6E5A-4E50-B38C-0BD6E980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551CE0-4C01-48F5-B9AF-4374305FD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F64373-B277-4936-8B55-2D13225C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3316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5A1F9-86FF-431A-81EC-59D9CFFE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E60BAE-72BE-4A51-90A4-FD454C7A3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60909F-6E9A-4559-8B2E-619B99617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8DEF3A-5E2A-4E5E-BBA2-09E8F065E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9D9A68-E30C-41E7-9653-1F89C410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548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7E67AD-E474-4D16-8FC8-4FD3D07C2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FE1B5C-AFC0-432A-A1FF-835D6BAAC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ABD09F-1098-482D-B17C-2F48F9CC9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2B5C53-E843-4365-84CC-B2013318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6730F9-3A64-4E3E-8B09-E94540A1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A203CF-3E4E-41FA-889E-EF6D758E2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4315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544DC9-9814-462E-99F9-860FA7A0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2DB0E55-2856-4B9F-BDDC-36727AE5D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D485F24-2923-4BCF-8731-BA9537D94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8F09668-16C0-4558-A32D-F4615D5BEB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2EE534C-235B-4C8E-B0F2-40576477EE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1B00596-D6F9-402C-9BC5-19F291C1E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C89B4D8-B2DE-4FE4-8A84-8038BD7C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5569B0A-A952-463B-BCF8-B4FE8560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472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7E2AD-98C7-4FDF-8903-82B247EB0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C474E6B-6D14-4E84-BD1B-B4AB6C83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D7F3B6F-AD03-401B-B6FB-A9E244500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608965-8A22-41BD-933A-0BBE137F9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485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DD07EF7-4263-4E1F-B33C-743E4BFD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67F7992-A8C9-4727-992C-D806FF7B1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3AA948-D5CA-45D8-8769-234FCB1D4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9646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0D417CF-D013-4482-A6F1-7803559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F41FF4-4898-4645-A191-6795140FA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741AD8-D1F3-46B0-BC5A-15D86B9914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7FB606-7BE3-4FA1-AAE2-1ECE2FF68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67FBDC-6015-4594-9C89-0E67EF0B5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4873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3BA76693-7004-4428-BA0F-1DA55D9D6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994096"/>
            <a:ext cx="9144000" cy="2387600"/>
          </a:xfrm>
        </p:spPr>
        <p:txBody>
          <a:bodyPr>
            <a:normAutofit/>
          </a:bodyPr>
          <a:lstStyle/>
          <a:p>
            <a:r>
              <a:rPr lang="de-DE" dirty="0" err="1">
                <a:solidFill>
                  <a:srgbClr val="FF0000"/>
                </a:solidFill>
              </a:rPr>
              <a:t>DH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BW</a:t>
            </a:r>
            <a:r>
              <a:rPr lang="de-DE" dirty="0" err="1">
                <a:solidFill>
                  <a:srgbClr val="FF0000"/>
                </a:solidFill>
              </a:rPr>
              <a:t>ieWarsEssen</a:t>
            </a:r>
            <a:br>
              <a:rPr lang="de-DE" dirty="0">
                <a:solidFill>
                  <a:srgbClr val="FF0000"/>
                </a:solidFill>
              </a:rPr>
            </a:br>
            <a:endParaRPr lang="de-DE" dirty="0"/>
          </a:p>
        </p:txBody>
      </p:sp>
      <p:sp>
        <p:nvSpPr>
          <p:cNvPr id="6" name="Titel 4">
            <a:extLst>
              <a:ext uri="{FF2B5EF4-FFF2-40B4-BE49-F238E27FC236}">
                <a16:creationId xmlns:a16="http://schemas.microsoft.com/office/drawing/2014/main" id="{3B2DFE47-AC54-455F-9323-293D29386365}"/>
              </a:ext>
            </a:extLst>
          </p:cNvPr>
          <p:cNvSpPr txBox="1">
            <a:spLocks/>
          </p:cNvSpPr>
          <p:nvPr/>
        </p:nvSpPr>
        <p:spPr>
          <a:xfrm>
            <a:off x="1524000" y="0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Von den Machern von</a:t>
            </a:r>
            <a:br>
              <a:rPr lang="de-DE" dirty="0">
                <a:solidFill>
                  <a:srgbClr val="FF0000"/>
                </a:solidFill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875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61E3BC2-7F4D-4A8B-BFD2-60317A455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95" cy="6858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52EA869-EA7E-4EC1-B463-57A65F87C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91" y="231495"/>
            <a:ext cx="10685417" cy="600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4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8" presetClass="emph" presetSubtype="0" repeatCount="3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3" dur="1433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5480FC4-BD05-4521-968D-17FB43DAF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37910"/>
            <a:ext cx="9144000" cy="2387600"/>
          </a:xfrm>
        </p:spPr>
        <p:txBody>
          <a:bodyPr/>
          <a:lstStyle/>
          <a:p>
            <a:r>
              <a:rPr lang="de-DE" i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Symon</a:t>
            </a:r>
            <a:r>
              <a:rPr lang="de-DE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Says</a:t>
            </a:r>
          </a:p>
        </p:txBody>
      </p:sp>
    </p:spTree>
    <p:extLst>
      <p:ext uri="{BB962C8B-B14F-4D97-AF65-F5344CB8AC3E}">
        <p14:creationId xmlns:p14="http://schemas.microsoft.com/office/powerpoint/2010/main" val="33373476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ON Game Toy Commercial 1980">
            <a:hlinkClick r:id="" action="ppaction://media"/>
            <a:extLst>
              <a:ext uri="{FF2B5EF4-FFF2-40B4-BE49-F238E27FC236}">
                <a16:creationId xmlns:a16="http://schemas.microsoft.com/office/drawing/2014/main" id="{775EAB71-9860-4035-A64F-EE1854F129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97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2CE9EC0-1890-4389-B777-A760AB4A6D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DiE</a:t>
            </a:r>
            <a:r>
              <a:rPr lang="de-DE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TeChNiK</a:t>
            </a:r>
            <a:endParaRPr lang="de-DE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414DF3F-9B1E-4669-B67A-E3AD889966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2262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9F3CD57-238C-4540-8BCF-32CE706AF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thx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für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aufmerksamkeit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;)</a:t>
            </a:r>
          </a:p>
        </p:txBody>
      </p:sp>
    </p:spTree>
    <p:extLst>
      <p:ext uri="{BB962C8B-B14F-4D97-AF65-F5344CB8AC3E}">
        <p14:creationId xmlns:p14="http://schemas.microsoft.com/office/powerpoint/2010/main" val="2621083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</Words>
  <Application>Microsoft Office PowerPoint</Application>
  <PresentationFormat>Breitbild</PresentationFormat>
  <Paragraphs>5</Paragraphs>
  <Slides>6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Courier New</vt:lpstr>
      <vt:lpstr>Office</vt:lpstr>
      <vt:lpstr>DHBWieWarsEssen </vt:lpstr>
      <vt:lpstr>PowerPoint-Präsentation</vt:lpstr>
      <vt:lpstr>Symon - Says</vt:lpstr>
      <vt:lpstr>PowerPoint-Präsentation</vt:lpstr>
      <vt:lpstr>DiE TeChNiK</vt:lpstr>
      <vt:lpstr>thx für aufmerksamkeit ;)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Symon - Says</dc:title>
  <dc:creator>Luis HAIDER (PTV Group)</dc:creator>
  <cp:lastModifiedBy>Luis HAIDER (PTV Group)</cp:lastModifiedBy>
  <cp:revision>14</cp:revision>
  <dcterms:created xsi:type="dcterms:W3CDTF">2019-05-16T07:31:52Z</dcterms:created>
  <dcterms:modified xsi:type="dcterms:W3CDTF">2019-05-16T08:29:35Z</dcterms:modified>
</cp:coreProperties>
</file>

<file path=docProps/thumbnail.jpeg>
</file>